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-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94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9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4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8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3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8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4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1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2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8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3951-0E46-41CD-9810-E35AAC19D0B3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03DFD-1A24-4F3B-884B-561BBA218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0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508" y="0"/>
            <a:ext cx="730649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9079519">
            <a:off x="3801391" y="2300440"/>
            <a:ext cx="84443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«Вода и суша – среда обитания»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30" y="16329"/>
            <a:ext cx="3912461" cy="3412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12" y="5053455"/>
            <a:ext cx="2813210" cy="1820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85509" cy="6858000"/>
          </a:xfrm>
          <a:prstGeom prst="rect">
            <a:avLst/>
          </a:prstGeom>
        </p:spPr>
      </p:pic>
      <p:pic>
        <p:nvPicPr>
          <p:cNvPr id="12" name="Музыка природы  - симфония воды и звуки леса, пти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776" y="6172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3" y="-86742"/>
            <a:ext cx="79944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4469" y="0"/>
            <a:ext cx="419753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0446" y="0"/>
            <a:ext cx="744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Отправь водных  жителей к себе домой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5" y="117566"/>
            <a:ext cx="1436914" cy="1019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03" y="1384663"/>
            <a:ext cx="1650274" cy="1397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41" y="4454985"/>
            <a:ext cx="1218439" cy="685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876541"/>
            <a:ext cx="1767840" cy="1227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0271">
            <a:off x="9454378" y="632127"/>
            <a:ext cx="1155791" cy="10450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46597">
            <a:off x="8433571" y="5386822"/>
            <a:ext cx="1704431" cy="1147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1" y="2533191"/>
            <a:ext cx="1368671" cy="1069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772" y="2867463"/>
            <a:ext cx="1517605" cy="13758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57" y="3752181"/>
            <a:ext cx="2702273" cy="1854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30" y="-94010"/>
            <a:ext cx="1699260" cy="1556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96" y="970135"/>
            <a:ext cx="1252119" cy="11952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461">
            <a:off x="8859156" y="3780090"/>
            <a:ext cx="1652179" cy="834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89" y="2005237"/>
            <a:ext cx="1283970" cy="16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64596 0.25717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5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28503 0.688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3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48203 0.29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2" y="1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37539 0.58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69935 0.19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74" y="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55495 -0.21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47" y="-1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39154 -0.3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1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-0.05833 L -0.61602 -0.686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24" y="-3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80182 0.241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91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470" y="0"/>
            <a:ext cx="88922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29979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" y="24057"/>
            <a:ext cx="1811223" cy="1065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95" y="5711483"/>
            <a:ext cx="2001888" cy="1277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55"/>
            <a:ext cx="1125715" cy="839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39" y="3151194"/>
            <a:ext cx="1350199" cy="1254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88" y="1380124"/>
            <a:ext cx="2379546" cy="1137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48" y="2187985"/>
            <a:ext cx="1699103" cy="1926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" y="4369604"/>
            <a:ext cx="1782474" cy="1262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42" y="126198"/>
            <a:ext cx="1474902" cy="11656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29" y="4916716"/>
            <a:ext cx="2309500" cy="13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41498 0.2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85039 0.4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13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40625 0.413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4.07407E-6 L 0.18151 0.30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0678 0.389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9" y="1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85977 0.130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82" y="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5073 -0.005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63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6394" y="0"/>
            <a:ext cx="587560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6" y="1364566"/>
            <a:ext cx="5697414" cy="38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</Words>
  <Application>Microsoft Office PowerPoint</Application>
  <PresentationFormat>Широкоэкранный</PresentationFormat>
  <Paragraphs>3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пипирка</dc:creator>
  <cp:lastModifiedBy>Алёна пипирка</cp:lastModifiedBy>
  <cp:revision>13</cp:revision>
  <dcterms:created xsi:type="dcterms:W3CDTF">2017-09-24T16:03:22Z</dcterms:created>
  <dcterms:modified xsi:type="dcterms:W3CDTF">2017-09-24T18:00:52Z</dcterms:modified>
</cp:coreProperties>
</file>